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204_34BD4AF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93" r:id="rId4"/>
  </p:sldMasterIdLst>
  <p:notesMasterIdLst>
    <p:notesMasterId r:id="rId9"/>
  </p:notesMasterIdLst>
  <p:handoutMasterIdLst>
    <p:handoutMasterId r:id="rId10"/>
  </p:handoutMasterIdLst>
  <p:sldIdLst>
    <p:sldId id="511" r:id="rId5"/>
    <p:sldId id="516" r:id="rId6"/>
    <p:sldId id="517" r:id="rId7"/>
    <p:sldId id="518" r:id="rId8"/>
  </p:sldIdLst>
  <p:sldSz cx="9144000" cy="6858000" type="screen4x3"/>
  <p:notesSz cx="6669088" cy="9775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9">
          <p15:clr>
            <a:srgbClr val="A4A3A4"/>
          </p15:clr>
        </p15:guide>
        <p15:guide id="2" orient="horz" pos="105">
          <p15:clr>
            <a:srgbClr val="A4A3A4"/>
          </p15:clr>
        </p15:guide>
        <p15:guide id="3" pos="47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CD0C79-FC89-7619-6F61-3DEE4A946A87}" name="Zulkifli, Roziani Haida (RX-RIC)" initials="Z(" userId="S::zulkiflir@b2b.regn.net::e5d4997f-6d67-4254-9767-0341b4f8b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is, Lauren (RX)" initials="HL(" lastIdx="1" clrIdx="0">
    <p:extLst>
      <p:ext uri="{19B8F6BF-5375-455C-9EA6-DF929625EA0E}">
        <p15:presenceInfo xmlns:p15="http://schemas.microsoft.com/office/powerpoint/2012/main" userId="S-1-5-21-1844237615-1580436667-839522115-339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367"/>
    <a:srgbClr val="FFDCE4"/>
    <a:srgbClr val="E72276"/>
    <a:srgbClr val="8547AD"/>
    <a:srgbClr val="CC0066"/>
    <a:srgbClr val="8445AD"/>
    <a:srgbClr val="55A51C"/>
    <a:srgbClr val="7452A2"/>
    <a:srgbClr val="645FA5"/>
    <a:srgbClr val="23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10C944-456D-12CF-E8F5-A578BC152CFF}" v="29" dt="2023-05-03T17:33:13.944"/>
    <p1510:client id="{46DE4786-C83F-50B2-77FF-5085C5509F3E}" v="4" dt="2023-05-03T20:06:21.779"/>
    <p1510:client id="{4845B520-6638-2F3F-A3DF-2A12D87544BA}" v="2" dt="2023-05-03T16:30:21.377"/>
    <p1510:client id="{6E14F2DB-C9F1-89FC-A97E-3BBECB36A480}" v="2" dt="2023-05-18T14:34:49.136"/>
    <p1510:client id="{858EBCB6-2D9A-A84B-BA61-1C705AF72D7A}" v="181" dt="2022-11-10T16:56:40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 autoAdjust="0"/>
    <p:restoredTop sz="92245" autoAdjust="0"/>
  </p:normalViewPr>
  <p:slideViewPr>
    <p:cSldViewPr snapToGrid="0" snapToObjects="1">
      <p:cViewPr varScale="1">
        <p:scale>
          <a:sx n="61" d="100"/>
          <a:sy n="61" d="100"/>
        </p:scale>
        <p:origin x="760" y="64"/>
      </p:cViewPr>
      <p:guideLst>
        <p:guide orient="horz" pos="819"/>
        <p:guide orient="horz" pos="105"/>
        <p:guide pos="47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2088" y="224"/>
      </p:cViewPr>
      <p:guideLst>
        <p:guide orient="horz" pos="308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omments/modernComment_204_34BD4AF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2E537B-672B-4174-A9A5-25DFE94A6FC2}" authorId="{7FCD0C79-FC89-7619-6F61-3DEE4A946A87}" created="2023-05-18T14:34:49.136">
    <pc:sldMkLst xmlns:pc="http://schemas.microsoft.com/office/powerpoint/2013/main/command">
      <pc:docMk/>
      <pc:sldMk cId="884820733" sldId="516"/>
    </pc:sldMkLst>
    <p188:txBody>
      <a:bodyPr/>
      <a:lstStyle/>
      <a:p>
        <a:r>
          <a:rPr lang="en-GB"/>
          <a:t>This document is fine - please just add the price shell: Euros 130 and premium Euros 210 and it's ready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8895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8895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369FDC-0155-4F10-A040-EA08B5EEF58A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069FC5C-8A7E-445D-BA72-AA6D9ED1E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60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8895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1"/>
            <a:ext cx="2889250" cy="48895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F5555D-524C-492A-98C9-F17BA340F577}" type="datetimeFigureOut">
              <a:rPr lang="en-GB"/>
              <a:pPr>
                <a:defRPr/>
              </a:pPr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43439"/>
            <a:ext cx="5335588" cy="4398962"/>
          </a:xfrm>
          <a:prstGeom prst="rect">
            <a:avLst/>
          </a:prstGeom>
        </p:spPr>
        <p:txBody>
          <a:bodyPr vert="horz" lIns="90590" tIns="45295" rIns="90590" bIns="4529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61DDCA-0045-4090-92BD-E59FDBC591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802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1DDCA-0045-4090-92BD-E59FDBC5917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D8D5069-2822-AE3F-B5B6-E05CB83EA2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04" y="298439"/>
            <a:ext cx="4684091" cy="798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9EC65E-5895-37F1-0D25-017418B0C34E}"/>
              </a:ext>
            </a:extLst>
          </p:cNvPr>
          <p:cNvSpPr txBox="1"/>
          <p:nvPr userDrawn="1"/>
        </p:nvSpPr>
        <p:spPr>
          <a:xfrm>
            <a:off x="4919869" y="1096700"/>
            <a:ext cx="382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0" i="0" dirty="0">
                <a:latin typeface="Museo Sans 500" panose="02000000000000000000" pitchFamily="2" charset="77"/>
              </a:rPr>
              <a:t>Barcelona • 28-30 March 2023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63450D2-FB52-FEC0-B7AD-F2100A3BFD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607" y="5502873"/>
            <a:ext cx="6777220" cy="333812"/>
          </a:xfrm>
        </p:spPr>
        <p:txBody>
          <a:bodyPr/>
          <a:lstStyle>
            <a:lvl1pPr algn="l">
              <a:defRPr sz="2800" b="0" i="0">
                <a:solidFill>
                  <a:schemeClr val="tx1"/>
                </a:solidFill>
                <a:latin typeface="Museo 500" panose="02000000000000000000" pitchFamily="2" charset="77"/>
              </a:defRPr>
            </a:lvl1pPr>
          </a:lstStyle>
          <a:p>
            <a:r>
              <a:rPr lang="en-US" dirty="0"/>
              <a:t>[Feature Title]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4B04D7F-9786-EB3E-C25E-F91CFAC3A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607" y="5935769"/>
            <a:ext cx="6218237" cy="57767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600" b="0" i="0">
                <a:solidFill>
                  <a:schemeClr val="tx1"/>
                </a:solidFill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[Description Line 1]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[Description Line 2]</a:t>
            </a:r>
          </a:p>
          <a:p>
            <a:pPr lvl="0"/>
            <a:endParaRPr lang="en-US" dirty="0"/>
          </a:p>
        </p:txBody>
      </p:sp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CE9D9482-5F2C-B602-9AF4-87DD59D8EE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350" y="-545762"/>
            <a:ext cx="10186100" cy="72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&amp;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1253" y="283800"/>
            <a:ext cx="5376389" cy="1126616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tx1"/>
                </a:solidFill>
                <a:latin typeface="Museo 500" panose="02000000000000000000" pitchFamily="2" charset="77"/>
              </a:defRPr>
            </a:lvl1pPr>
          </a:lstStyle>
          <a:p>
            <a:r>
              <a:rPr lang="en-US" dirty="0"/>
              <a:t>[Page Title]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6C795-B758-D8D4-6A4F-202501BD8FB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3423" y="2200276"/>
            <a:ext cx="4972050" cy="4200525"/>
          </a:xfrm>
        </p:spPr>
        <p:txBody>
          <a:bodyPr/>
          <a:lstStyle>
            <a:lvl1pPr marL="0" indent="0">
              <a:buNone/>
              <a:defRPr sz="2000" b="0" i="0"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[Key stats and benefits]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2503AE-DABF-C0B0-4185-B638D25C7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7538" y="2200275"/>
            <a:ext cx="3046412" cy="485775"/>
          </a:xfrm>
        </p:spPr>
        <p:txBody>
          <a:bodyPr/>
          <a:lstStyle>
            <a:lvl1pPr marL="0" indent="0">
              <a:buNone/>
              <a:defRPr sz="2400" b="0" i="0">
                <a:latin typeface="Museo 500" panose="02000000000000000000" pitchFamily="2" charset="77"/>
              </a:defRPr>
            </a:lvl1pPr>
          </a:lstStyle>
          <a:p>
            <a:pPr lvl="0"/>
            <a:r>
              <a:rPr lang="en-US" dirty="0"/>
              <a:t>[Content Title]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D84F264-2D50-436C-F207-B318714E59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7538" y="2988945"/>
            <a:ext cx="3046412" cy="16273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800" b="0" i="0"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[Content Description]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3F33A3-9977-B12B-B93D-8C0D2E213DCD}"/>
              </a:ext>
            </a:extLst>
          </p:cNvPr>
          <p:cNvSpPr/>
          <p:nvPr userDrawn="1"/>
        </p:nvSpPr>
        <p:spPr>
          <a:xfrm>
            <a:off x="5697537" y="2814638"/>
            <a:ext cx="3046413" cy="45719"/>
          </a:xfrm>
          <a:prstGeom prst="rect">
            <a:avLst/>
          </a:prstGeom>
          <a:gradFill flip="none" rotWithShape="1">
            <a:gsLst>
              <a:gs pos="17000">
                <a:srgbClr val="A61367"/>
              </a:gs>
              <a:gs pos="100000">
                <a:srgbClr val="E7227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43A320E-797C-625F-A176-69F512E723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97538" y="4773453"/>
            <a:ext cx="3046412" cy="16273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800" b="0" i="0"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[Content Description]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24A5501-07AD-006B-2CE4-A2F3B20B77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49160" y="-183553"/>
            <a:ext cx="2412733" cy="2081660"/>
          </a:xfrm>
          <a:prstGeom prst="hexagon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000" b="0" i="0">
                <a:latin typeface="Museo Sans 500" panose="02000000000000000000" pitchFamily="2" charset="7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[Sample Show Photo]</a:t>
            </a:r>
          </a:p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0479490-0364-8D27-682B-5A32A2BFB9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95436" y="879866"/>
            <a:ext cx="1650281" cy="1423831"/>
          </a:xfrm>
          <a:prstGeom prst="hexagon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000" b="0" i="0">
                <a:latin typeface="Museo Sans 500" panose="02000000000000000000" pitchFamily="2" charset="7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[Sample Show Photo]</a:t>
            </a:r>
          </a:p>
          <a:p>
            <a:endParaRPr lang="en-US" dirty="0"/>
          </a:p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506E51-F3BC-C9CE-CA92-BBA3DC064C52}"/>
              </a:ext>
            </a:extLst>
          </p:cNvPr>
          <p:cNvSpPr/>
          <p:nvPr userDrawn="1"/>
        </p:nvSpPr>
        <p:spPr>
          <a:xfrm>
            <a:off x="0" y="1556623"/>
            <a:ext cx="5495474" cy="186452"/>
          </a:xfrm>
          <a:prstGeom prst="rect">
            <a:avLst/>
          </a:prstGeom>
          <a:gradFill flip="none" rotWithShape="1">
            <a:gsLst>
              <a:gs pos="17000">
                <a:srgbClr val="A61367"/>
              </a:gs>
              <a:gs pos="100000">
                <a:srgbClr val="E7227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E274AA63-29A9-DDF6-E699-33A4E04DE45A}"/>
              </a:ext>
            </a:extLst>
          </p:cNvPr>
          <p:cNvSpPr/>
          <p:nvPr userDrawn="1"/>
        </p:nvSpPr>
        <p:spPr>
          <a:xfrm>
            <a:off x="4930914" y="-312141"/>
            <a:ext cx="1129118" cy="973378"/>
          </a:xfrm>
          <a:prstGeom prst="hexagon">
            <a:avLst/>
          </a:prstGeom>
          <a:solidFill>
            <a:srgbClr val="E72276">
              <a:alpha val="5952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19608B6C-18FD-50D0-D8CB-EDC8BFE54ADB}"/>
              </a:ext>
            </a:extLst>
          </p:cNvPr>
          <p:cNvSpPr/>
          <p:nvPr userDrawn="1"/>
        </p:nvSpPr>
        <p:spPr>
          <a:xfrm>
            <a:off x="3843296" y="-151626"/>
            <a:ext cx="1545678" cy="1332481"/>
          </a:xfrm>
          <a:prstGeom prst="hexagon">
            <a:avLst/>
          </a:prstGeom>
          <a:noFill/>
          <a:ln w="12700">
            <a:solidFill>
              <a:srgbClr val="A61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9AE47732-9BD2-AF8A-8DEA-47890CD37DD9}"/>
              </a:ext>
            </a:extLst>
          </p:cNvPr>
          <p:cNvSpPr/>
          <p:nvPr userDrawn="1"/>
        </p:nvSpPr>
        <p:spPr>
          <a:xfrm>
            <a:off x="7515794" y="174547"/>
            <a:ext cx="1129118" cy="973378"/>
          </a:xfrm>
          <a:prstGeom prst="hexagon">
            <a:avLst/>
          </a:prstGeom>
          <a:noFill/>
          <a:ln w="12700">
            <a:solidFill>
              <a:srgbClr val="A61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B7804AB7-3D73-9C18-D804-2347088AA58E}"/>
              </a:ext>
            </a:extLst>
          </p:cNvPr>
          <p:cNvSpPr/>
          <p:nvPr userDrawn="1"/>
        </p:nvSpPr>
        <p:spPr>
          <a:xfrm>
            <a:off x="8499544" y="368925"/>
            <a:ext cx="488811" cy="421389"/>
          </a:xfrm>
          <a:prstGeom prst="hexagon">
            <a:avLst/>
          </a:prstGeom>
          <a:solidFill>
            <a:srgbClr val="E72276">
              <a:alpha val="3530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9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's Inclu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D328EC78-ED99-D850-B2D4-FD902CA75DB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85732" y="2186056"/>
            <a:ext cx="2572536" cy="4229032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000" b="0" i="0">
                <a:latin typeface="Museo Sans 500" panose="02000000000000000000" pitchFamily="2" charset="77"/>
              </a:defRPr>
            </a:lvl1pPr>
          </a:lstStyle>
          <a:p>
            <a:r>
              <a:rPr lang="en-US" dirty="0"/>
              <a:t>[Feature Picture]</a:t>
            </a:r>
          </a:p>
          <a:p>
            <a:endParaRPr lang="en-US" dirty="0"/>
          </a:p>
          <a:p>
            <a:r>
              <a:rPr lang="en-US" dirty="0"/>
              <a:t>[Click icon to add picture]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1253" y="283800"/>
            <a:ext cx="5376389" cy="1126616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tx1"/>
                </a:solidFill>
                <a:latin typeface="Museo 500" panose="02000000000000000000" pitchFamily="2" charset="77"/>
              </a:defRPr>
            </a:lvl1pPr>
          </a:lstStyle>
          <a:p>
            <a:r>
              <a:rPr lang="en-US" dirty="0"/>
              <a:t>What’s Included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5BDA63-4142-5D78-4263-9A00D89DE1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1253" y="2186056"/>
            <a:ext cx="2727357" cy="314257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>
              <a:defRPr/>
            </a:pPr>
            <a:r>
              <a:rPr lang="en-GB" dirty="0"/>
              <a:t>[Title 1]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C2226882-A403-9C2E-ED2C-B31EC24227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253" y="2609855"/>
            <a:ext cx="2727357" cy="80962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useo Sans 300" panose="02000000000000000000" pitchFamily="2" charset="77"/>
              </a:defRPr>
            </a:lvl1pPr>
          </a:lstStyle>
          <a:p>
            <a:pPr>
              <a:defRPr/>
            </a:pPr>
            <a:r>
              <a:rPr lang="en-GB" dirty="0"/>
              <a:t>[Description 1]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8B2EE4-C560-33CB-024B-FC851C586A0B}"/>
              </a:ext>
            </a:extLst>
          </p:cNvPr>
          <p:cNvSpPr/>
          <p:nvPr userDrawn="1"/>
        </p:nvSpPr>
        <p:spPr>
          <a:xfrm>
            <a:off x="321253" y="2200412"/>
            <a:ext cx="2727357" cy="1242944"/>
          </a:xfrm>
          <a:prstGeom prst="rect">
            <a:avLst/>
          </a:prstGeom>
          <a:noFill/>
          <a:ln>
            <a:solidFill>
              <a:srgbClr val="E7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617F058C-00BC-FDF8-306E-8FEFB32F85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253" y="3679881"/>
            <a:ext cx="2727357" cy="314257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>
              <a:defRPr/>
            </a:pPr>
            <a:r>
              <a:rPr lang="en-GB" dirty="0"/>
              <a:t>[Title 2]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6824EC24-1DD8-A6A4-A2E0-A0019AC856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1253" y="4103680"/>
            <a:ext cx="2727357" cy="80962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useo Sans 300" panose="02000000000000000000" pitchFamily="2" charset="77"/>
              </a:defRPr>
            </a:lvl1pPr>
          </a:lstStyle>
          <a:p>
            <a:pPr>
              <a:defRPr/>
            </a:pPr>
            <a:r>
              <a:rPr lang="en-GB" dirty="0"/>
              <a:t>[Description 2]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91B6E0-8EBA-F0DD-1040-516425233F9B}"/>
              </a:ext>
            </a:extLst>
          </p:cNvPr>
          <p:cNvSpPr/>
          <p:nvPr userDrawn="1"/>
        </p:nvSpPr>
        <p:spPr>
          <a:xfrm>
            <a:off x="321253" y="3694237"/>
            <a:ext cx="2727357" cy="1242944"/>
          </a:xfrm>
          <a:prstGeom prst="rect">
            <a:avLst/>
          </a:prstGeom>
          <a:noFill/>
          <a:ln>
            <a:solidFill>
              <a:srgbClr val="E7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A5281821-D4E7-6AC8-7B2F-C6E2C7F84B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1253" y="5157788"/>
            <a:ext cx="2727357" cy="314257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>
              <a:defRPr/>
            </a:pPr>
            <a:r>
              <a:rPr lang="en-GB" dirty="0"/>
              <a:t>[Title 3]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B5F7126F-049F-E697-78F2-E9F0A0E6F3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1253" y="5581587"/>
            <a:ext cx="2727357" cy="80962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useo Sans 300" panose="02000000000000000000" pitchFamily="2" charset="77"/>
              </a:defRPr>
            </a:lvl1pPr>
          </a:lstStyle>
          <a:p>
            <a:pPr>
              <a:defRPr/>
            </a:pPr>
            <a:r>
              <a:rPr lang="en-GB" dirty="0"/>
              <a:t>[Description 3]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2DD2C5F-56CA-392E-9957-F6E9552513B4}"/>
              </a:ext>
            </a:extLst>
          </p:cNvPr>
          <p:cNvSpPr/>
          <p:nvPr userDrawn="1"/>
        </p:nvSpPr>
        <p:spPr>
          <a:xfrm>
            <a:off x="321253" y="5172144"/>
            <a:ext cx="2727357" cy="1242944"/>
          </a:xfrm>
          <a:prstGeom prst="rect">
            <a:avLst/>
          </a:prstGeom>
          <a:noFill/>
          <a:ln>
            <a:solidFill>
              <a:srgbClr val="E7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B52D0FA2-88EE-8B41-6A0D-1E26CF9FC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390" y="3201181"/>
            <a:ext cx="2727357" cy="314257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useo Sans 500" panose="02000000000000000000" pitchFamily="2" charset="77"/>
              </a:defRPr>
            </a:lvl1pPr>
          </a:lstStyle>
          <a:p>
            <a:pPr>
              <a:defRPr/>
            </a:pPr>
            <a:r>
              <a:rPr lang="en-GB" dirty="0"/>
              <a:t>[Title 4]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D97C56AC-C2E5-43F1-6DE7-38987D23B7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5390" y="3624980"/>
            <a:ext cx="2727357" cy="809620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Museo Sans 300" panose="02000000000000000000" pitchFamily="2" charset="77"/>
              </a:defRPr>
            </a:lvl1pPr>
          </a:lstStyle>
          <a:p>
            <a:pPr>
              <a:defRPr/>
            </a:pPr>
            <a:r>
              <a:rPr lang="en-GB" dirty="0"/>
              <a:t>[Description 4]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27E4CB-B91F-C2F6-7ED6-3DE82DEC7237}"/>
              </a:ext>
            </a:extLst>
          </p:cNvPr>
          <p:cNvSpPr/>
          <p:nvPr userDrawn="1"/>
        </p:nvSpPr>
        <p:spPr>
          <a:xfrm>
            <a:off x="6095390" y="3215537"/>
            <a:ext cx="2727357" cy="1242944"/>
          </a:xfrm>
          <a:prstGeom prst="rect">
            <a:avLst/>
          </a:prstGeom>
          <a:noFill/>
          <a:ln>
            <a:solidFill>
              <a:srgbClr val="E722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D8569DD0-E1CE-FB6B-DDD2-9FF4BA1E1B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389" y="4736921"/>
            <a:ext cx="2727357" cy="169252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600" b="0" i="0"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[Additional Text]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035695-0866-694D-CEC9-064EFFBA64EC}"/>
              </a:ext>
            </a:extLst>
          </p:cNvPr>
          <p:cNvSpPr/>
          <p:nvPr userDrawn="1"/>
        </p:nvSpPr>
        <p:spPr>
          <a:xfrm>
            <a:off x="-1" y="1556623"/>
            <a:ext cx="9144001" cy="157026"/>
          </a:xfrm>
          <a:prstGeom prst="rect">
            <a:avLst/>
          </a:prstGeom>
          <a:gradFill flip="none" rotWithShape="1">
            <a:gsLst>
              <a:gs pos="17000">
                <a:srgbClr val="A61367"/>
              </a:gs>
              <a:gs pos="100000">
                <a:srgbClr val="E7227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1DE50B92-1D83-F643-EDFF-8DF221C8F3E3}"/>
              </a:ext>
            </a:extLst>
          </p:cNvPr>
          <p:cNvSpPr/>
          <p:nvPr userDrawn="1"/>
        </p:nvSpPr>
        <p:spPr>
          <a:xfrm>
            <a:off x="6175760" y="-58134"/>
            <a:ext cx="1707629" cy="1472095"/>
          </a:xfrm>
          <a:prstGeom prst="hexagon">
            <a:avLst/>
          </a:prstGeom>
          <a:solidFill>
            <a:srgbClr val="E72276">
              <a:alpha val="5952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E1296D1-03C4-AE41-C239-D3BFEF81F284}"/>
              </a:ext>
            </a:extLst>
          </p:cNvPr>
          <p:cNvSpPr/>
          <p:nvPr userDrawn="1"/>
        </p:nvSpPr>
        <p:spPr>
          <a:xfrm>
            <a:off x="5982619" y="896155"/>
            <a:ext cx="1321349" cy="1139094"/>
          </a:xfrm>
          <a:prstGeom prst="hexagon">
            <a:avLst/>
          </a:prstGeom>
          <a:noFill/>
          <a:ln w="12700">
            <a:solidFill>
              <a:srgbClr val="A61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7D12E7ED-5288-3C57-7387-B3F2EE228487}"/>
              </a:ext>
            </a:extLst>
          </p:cNvPr>
          <p:cNvSpPr/>
          <p:nvPr userDrawn="1"/>
        </p:nvSpPr>
        <p:spPr>
          <a:xfrm>
            <a:off x="8208023" y="1401895"/>
            <a:ext cx="1129118" cy="973378"/>
          </a:xfrm>
          <a:prstGeom prst="hexagon">
            <a:avLst/>
          </a:prstGeom>
          <a:noFill/>
          <a:ln w="12700">
            <a:solidFill>
              <a:srgbClr val="A61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28EFC4FF-A885-B7C5-C81F-C1B69510D9F0}"/>
              </a:ext>
            </a:extLst>
          </p:cNvPr>
          <p:cNvSpPr/>
          <p:nvPr userDrawn="1"/>
        </p:nvSpPr>
        <p:spPr>
          <a:xfrm>
            <a:off x="7871337" y="1987327"/>
            <a:ext cx="813701" cy="701467"/>
          </a:xfrm>
          <a:prstGeom prst="hexagon">
            <a:avLst/>
          </a:prstGeom>
          <a:solidFill>
            <a:srgbClr val="E72276">
              <a:alpha val="3530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mensions &amp;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1253" y="283800"/>
            <a:ext cx="8501493" cy="1126616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tx1"/>
                </a:solidFill>
                <a:latin typeface="Museo 500" panose="02000000000000000000" pitchFamily="2" charset="77"/>
              </a:defRPr>
            </a:lvl1pPr>
          </a:lstStyle>
          <a:p>
            <a:r>
              <a:rPr lang="en-US" dirty="0"/>
              <a:t>[Page Title]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04F448-6FE9-2E30-6532-60B395741912}"/>
              </a:ext>
            </a:extLst>
          </p:cNvPr>
          <p:cNvSpPr/>
          <p:nvPr userDrawn="1"/>
        </p:nvSpPr>
        <p:spPr>
          <a:xfrm>
            <a:off x="-1" y="1556623"/>
            <a:ext cx="9144001" cy="157026"/>
          </a:xfrm>
          <a:prstGeom prst="rect">
            <a:avLst/>
          </a:prstGeom>
          <a:gradFill flip="none" rotWithShape="1">
            <a:gsLst>
              <a:gs pos="17000">
                <a:srgbClr val="A61367"/>
              </a:gs>
              <a:gs pos="100000">
                <a:srgbClr val="E7227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E168EA4-5817-0930-CAD5-380AB945C7B7}"/>
              </a:ext>
            </a:extLst>
          </p:cNvPr>
          <p:cNvSpPr/>
          <p:nvPr userDrawn="1"/>
        </p:nvSpPr>
        <p:spPr>
          <a:xfrm>
            <a:off x="6175760" y="-58134"/>
            <a:ext cx="1707629" cy="1472095"/>
          </a:xfrm>
          <a:prstGeom prst="hexagon">
            <a:avLst/>
          </a:prstGeom>
          <a:solidFill>
            <a:srgbClr val="E72276">
              <a:alpha val="5952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44B66EE4-51AD-37FB-71EE-89418A9D890B}"/>
              </a:ext>
            </a:extLst>
          </p:cNvPr>
          <p:cNvSpPr/>
          <p:nvPr userDrawn="1"/>
        </p:nvSpPr>
        <p:spPr>
          <a:xfrm>
            <a:off x="5982619" y="896155"/>
            <a:ext cx="1321349" cy="1139094"/>
          </a:xfrm>
          <a:prstGeom prst="hexagon">
            <a:avLst/>
          </a:prstGeom>
          <a:noFill/>
          <a:ln w="12700">
            <a:solidFill>
              <a:srgbClr val="A61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71758621-F759-9AAF-FC90-0A280BA60DEA}"/>
              </a:ext>
            </a:extLst>
          </p:cNvPr>
          <p:cNvSpPr/>
          <p:nvPr userDrawn="1"/>
        </p:nvSpPr>
        <p:spPr>
          <a:xfrm>
            <a:off x="8208023" y="1401895"/>
            <a:ext cx="1129118" cy="973378"/>
          </a:xfrm>
          <a:prstGeom prst="hexagon">
            <a:avLst/>
          </a:prstGeom>
          <a:noFill/>
          <a:ln w="12700">
            <a:solidFill>
              <a:srgbClr val="A61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B5A31CC5-60CA-E375-E5F7-BD6C850F054F}"/>
              </a:ext>
            </a:extLst>
          </p:cNvPr>
          <p:cNvSpPr/>
          <p:nvPr userDrawn="1"/>
        </p:nvSpPr>
        <p:spPr>
          <a:xfrm>
            <a:off x="7871337" y="1987327"/>
            <a:ext cx="813701" cy="701467"/>
          </a:xfrm>
          <a:prstGeom prst="hexagon">
            <a:avLst/>
          </a:prstGeom>
          <a:solidFill>
            <a:srgbClr val="E72276">
              <a:alpha val="3530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9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e &amp;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1253" y="283800"/>
            <a:ext cx="5376389" cy="1126616"/>
          </a:xfrm>
          <a:prstGeom prst="rect">
            <a:avLst/>
          </a:prstGeom>
        </p:spPr>
        <p:txBody>
          <a:bodyPr/>
          <a:lstStyle>
            <a:lvl1pPr algn="l">
              <a:defRPr sz="3600" b="0" i="0">
                <a:solidFill>
                  <a:schemeClr val="tx1"/>
                </a:solidFill>
                <a:latin typeface="Museo 500" panose="02000000000000000000" pitchFamily="2" charset="77"/>
              </a:defRPr>
            </a:lvl1pPr>
          </a:lstStyle>
          <a:p>
            <a:r>
              <a:rPr lang="en-US" dirty="0"/>
              <a:t>Price &amp; Contact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2503AE-DABF-C0B0-4185-B638D25C7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9858" y="2200275"/>
            <a:ext cx="2722889" cy="485775"/>
          </a:xfrm>
          <a:solidFill>
            <a:srgbClr val="E72276"/>
          </a:solidFill>
          <a:ln>
            <a:noFill/>
          </a:ln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D84F264-2D50-436C-F207-B318714E59B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9858" y="2810350"/>
            <a:ext cx="2722889" cy="3590451"/>
          </a:xfrm>
          <a:noFill/>
          <a:ln w="25400">
            <a:solidFill>
              <a:srgbClr val="E72276"/>
            </a:solidFill>
          </a:ln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i="0">
                <a:latin typeface="Museo Sans 300" panose="02000000000000000000" pitchFamily="2" charset="77"/>
              </a:defRPr>
            </a:lvl1pPr>
          </a:lstStyle>
          <a:p>
            <a:pPr lvl="0"/>
            <a:r>
              <a:rPr lang="en-US" dirty="0"/>
              <a:t>[Contact Person]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[Contact Number]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[E-mail Address]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[Website]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C85193E-872B-7D31-7056-279AEF27AD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1253" y="2200275"/>
            <a:ext cx="2537694" cy="478050"/>
          </a:xfrm>
          <a:solidFill>
            <a:srgbClr val="A61367"/>
          </a:solidFill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US" dirty="0"/>
              <a:t>[Product]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A203DE7-3D8C-3D12-40BF-917B9803AA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1253" y="2810350"/>
            <a:ext cx="2537694" cy="478051"/>
          </a:xfrm>
          <a:solidFill>
            <a:srgbClr val="E72276">
              <a:alpha val="30132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[Description 1]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DC5DC49-9BB0-E9AD-2EB4-D4ADD8853E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1253" y="3429000"/>
            <a:ext cx="2537694" cy="478051"/>
          </a:xfrm>
          <a:solidFill>
            <a:srgbClr val="E72276">
              <a:alpha val="10000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[Description 2]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AE83676-18A6-5872-B835-F581DA464B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1253" y="4047650"/>
            <a:ext cx="2537694" cy="478051"/>
          </a:xfrm>
          <a:solidFill>
            <a:srgbClr val="E72276">
              <a:alpha val="30132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[Description 3]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DD56839-B3FB-7155-03A3-1408E7D72B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1253" y="4666300"/>
            <a:ext cx="2537694" cy="478051"/>
          </a:xfrm>
          <a:solidFill>
            <a:srgbClr val="E72276">
              <a:alpha val="10000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[Description 4]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5B99981-2DDA-55CD-A306-3E77F7C256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1253" y="5304100"/>
            <a:ext cx="2537694" cy="478051"/>
          </a:xfrm>
          <a:solidFill>
            <a:srgbClr val="E72276">
              <a:alpha val="30132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[Description 5]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09DF859-20C5-8C92-BDBF-5AFDF4752D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1253" y="5922750"/>
            <a:ext cx="2537694" cy="478051"/>
          </a:xfrm>
          <a:solidFill>
            <a:srgbClr val="E72276">
              <a:alpha val="10000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[Description 6]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E276CC1-FAC7-C72E-E847-F96298DDFC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9394" y="2200275"/>
            <a:ext cx="1388985" cy="478050"/>
          </a:xfrm>
          <a:solidFill>
            <a:srgbClr val="A61367"/>
          </a:solidFill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US" dirty="0"/>
              <a:t>[Availability]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C52F082-48DF-1698-141C-69D09508942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09394" y="2810350"/>
            <a:ext cx="1388985" cy="478051"/>
          </a:xfrm>
          <a:solidFill>
            <a:srgbClr val="E72276">
              <a:alpha val="30132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F9C77D3-0AF9-08D3-8A99-388912A8C61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9394" y="3429000"/>
            <a:ext cx="1388985" cy="478051"/>
          </a:xfrm>
          <a:solidFill>
            <a:srgbClr val="E72276">
              <a:alpha val="10000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6ABE956F-E492-EF65-4C5F-A93F173CF4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09394" y="4047650"/>
            <a:ext cx="1388985" cy="478051"/>
          </a:xfrm>
          <a:solidFill>
            <a:srgbClr val="E72276">
              <a:alpha val="30132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55CD8B9-BC13-9488-1ECC-99867EE9A6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9394" y="4666300"/>
            <a:ext cx="1388985" cy="478051"/>
          </a:xfrm>
          <a:solidFill>
            <a:srgbClr val="E72276">
              <a:alpha val="10000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7F32B93-A386-D901-C9F5-5836B05AF1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09394" y="5304100"/>
            <a:ext cx="1388985" cy="478051"/>
          </a:xfrm>
          <a:solidFill>
            <a:srgbClr val="E72276">
              <a:alpha val="30132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66AA1FDF-E55C-3282-497F-ECC78402785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009394" y="5922750"/>
            <a:ext cx="1388985" cy="478051"/>
          </a:xfrm>
          <a:solidFill>
            <a:srgbClr val="E72276">
              <a:alpha val="10000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FBBFA01-9966-E01B-96C6-D14B549B99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48826" y="2200275"/>
            <a:ext cx="1388985" cy="478050"/>
          </a:xfrm>
          <a:solidFill>
            <a:srgbClr val="A61367"/>
          </a:solidFill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US" dirty="0"/>
              <a:t>[Price]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EC704936-0C83-6E4B-019B-C41715FBB52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48826" y="2810350"/>
            <a:ext cx="1388985" cy="478051"/>
          </a:xfrm>
          <a:solidFill>
            <a:srgbClr val="E72276">
              <a:alpha val="30132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$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6E71DAFE-6F08-993C-194A-2A3C269F6B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48826" y="3429000"/>
            <a:ext cx="1388985" cy="478051"/>
          </a:xfrm>
          <a:solidFill>
            <a:srgbClr val="E72276">
              <a:alpha val="10000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$$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72898344-752D-5B73-A1E3-D7B7C73F5CA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48826" y="4047650"/>
            <a:ext cx="1388985" cy="478051"/>
          </a:xfrm>
          <a:solidFill>
            <a:srgbClr val="E72276">
              <a:alpha val="30132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$$$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A2E32BC8-95D9-C7C1-99B3-1D033B69899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48826" y="4666300"/>
            <a:ext cx="1388985" cy="478051"/>
          </a:xfrm>
          <a:solidFill>
            <a:srgbClr val="E72276">
              <a:alpha val="10000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$$$$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41A43DA8-2AB1-B624-A8CB-CE9AE8C2C6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48826" y="5304100"/>
            <a:ext cx="1388985" cy="478051"/>
          </a:xfrm>
          <a:solidFill>
            <a:srgbClr val="E72276">
              <a:alpha val="30132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$$$$$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E0BEF298-BC1A-7431-7459-CEB3F38B2A8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48826" y="5922750"/>
            <a:ext cx="1388985" cy="478051"/>
          </a:xfrm>
          <a:solidFill>
            <a:srgbClr val="E72276">
              <a:alpha val="10000"/>
            </a:srgbClr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 sz="1200" b="0" i="0">
                <a:latin typeface="Museo Sans 100" panose="02000000000000000000" pitchFamily="2" charset="77"/>
              </a:defRPr>
            </a:lvl1pPr>
          </a:lstStyle>
          <a:p>
            <a:pPr lvl="0"/>
            <a:r>
              <a:rPr lang="en-US" dirty="0"/>
              <a:t>$$$$$$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163BC-E500-16BA-9ED1-C1CFFAAA4327}"/>
              </a:ext>
            </a:extLst>
          </p:cNvPr>
          <p:cNvSpPr/>
          <p:nvPr userDrawn="1"/>
        </p:nvSpPr>
        <p:spPr>
          <a:xfrm>
            <a:off x="-1" y="1556623"/>
            <a:ext cx="9144001" cy="157026"/>
          </a:xfrm>
          <a:prstGeom prst="rect">
            <a:avLst/>
          </a:prstGeom>
          <a:gradFill flip="none" rotWithShape="1">
            <a:gsLst>
              <a:gs pos="17000">
                <a:srgbClr val="A61367"/>
              </a:gs>
              <a:gs pos="100000">
                <a:srgbClr val="E7227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27AB8089-EFAA-BDBB-4C20-87B2D5BA6283}"/>
              </a:ext>
            </a:extLst>
          </p:cNvPr>
          <p:cNvSpPr/>
          <p:nvPr userDrawn="1"/>
        </p:nvSpPr>
        <p:spPr>
          <a:xfrm>
            <a:off x="4843827" y="-157010"/>
            <a:ext cx="1707629" cy="1472095"/>
          </a:xfrm>
          <a:prstGeom prst="hexagon">
            <a:avLst/>
          </a:prstGeom>
          <a:solidFill>
            <a:srgbClr val="E72276">
              <a:alpha val="5952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D5659A4C-15CD-D377-DDD2-565F3DAE0029}"/>
              </a:ext>
            </a:extLst>
          </p:cNvPr>
          <p:cNvSpPr/>
          <p:nvPr userDrawn="1"/>
        </p:nvSpPr>
        <p:spPr>
          <a:xfrm>
            <a:off x="5823714" y="908271"/>
            <a:ext cx="1129118" cy="973378"/>
          </a:xfrm>
          <a:prstGeom prst="hexagon">
            <a:avLst/>
          </a:prstGeom>
          <a:noFill/>
          <a:ln w="12700">
            <a:solidFill>
              <a:srgbClr val="A61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14B68DD1-3065-5AB6-FC8C-73DB504D14D9}"/>
              </a:ext>
            </a:extLst>
          </p:cNvPr>
          <p:cNvSpPr/>
          <p:nvPr userDrawn="1"/>
        </p:nvSpPr>
        <p:spPr>
          <a:xfrm>
            <a:off x="8258188" y="138317"/>
            <a:ext cx="1129118" cy="973378"/>
          </a:xfrm>
          <a:prstGeom prst="hexagon">
            <a:avLst/>
          </a:prstGeom>
          <a:noFill/>
          <a:ln w="12700">
            <a:solidFill>
              <a:srgbClr val="A61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9B8B3A37-BCFB-BF82-42C0-736B15A9B44E}"/>
              </a:ext>
            </a:extLst>
          </p:cNvPr>
          <p:cNvSpPr/>
          <p:nvPr userDrawn="1"/>
        </p:nvSpPr>
        <p:spPr>
          <a:xfrm>
            <a:off x="8009046" y="793006"/>
            <a:ext cx="813701" cy="701467"/>
          </a:xfrm>
          <a:prstGeom prst="hexagon">
            <a:avLst/>
          </a:prstGeom>
          <a:solidFill>
            <a:srgbClr val="E72276">
              <a:alpha val="3530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 Free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620C27-592A-CA94-CF56-4EFB20961A9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7000">
                <a:srgbClr val="A61367"/>
              </a:gs>
              <a:gs pos="100000">
                <a:srgbClr val="E7227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F9457-DA4E-46D7-42C1-4915212302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2562" y="1722256"/>
            <a:ext cx="6238875" cy="2927350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>
                    <a:lumMod val="95000"/>
                  </a:schemeClr>
                </a:solidFill>
                <a:latin typeface="Museo Sans 500" panose="02000000000000000000" pitchFamily="2" charset="77"/>
              </a:defRPr>
            </a:lvl1pPr>
          </a:lstStyle>
          <a:p>
            <a:pPr lvl="0"/>
            <a:r>
              <a:rPr lang="en-US" dirty="0"/>
              <a:t>[Free Text]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FB4A02D3-B32A-16FE-0A9D-36E1A1EAA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37" y="5960962"/>
            <a:ext cx="3298523" cy="56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3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114145" y="274638"/>
            <a:ext cx="67772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2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0" r:id="rId1"/>
    <p:sldLayoutId id="2147485852" r:id="rId2"/>
    <p:sldLayoutId id="2147485853" r:id="rId3"/>
    <p:sldLayoutId id="2147485854" r:id="rId4"/>
    <p:sldLayoutId id="2147485855" r:id="rId5"/>
    <p:sldLayoutId id="2147485851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C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CC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6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6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6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204_34BD4AFD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DA51-46BF-7699-9D67-1CB484E66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029" y="5875407"/>
            <a:ext cx="6777220" cy="333812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Shell Scheme Package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EEF6F99-67B8-FD2C-D9C8-15EDD82BF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86" y="1032320"/>
            <a:ext cx="4209881" cy="4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8C28-9D40-3418-812B-3220D4AC2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53" y="283800"/>
            <a:ext cx="4149147" cy="1126616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Shell Scheme Packages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D2D761F-4555-C22D-74D0-A07D3F159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11839"/>
              </p:ext>
            </p:extLst>
          </p:nvPr>
        </p:nvGraphicFramePr>
        <p:xfrm>
          <a:off x="408982" y="3667311"/>
          <a:ext cx="8326035" cy="2221804"/>
        </p:xfrm>
        <a:graphic>
          <a:graphicData uri="http://schemas.openxmlformats.org/drawingml/2006/table">
            <a:tbl>
              <a:tblPr firstRow="1" bandRow="1">
                <a:solidFill>
                  <a:srgbClr val="FFC3CF"/>
                </a:solidFill>
                <a:tableStyleId>{2D5ABB26-0587-4C30-8999-92F81FD0307C}</a:tableStyleId>
              </a:tblPr>
              <a:tblGrid>
                <a:gridCol w="1538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3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667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1367"/>
                    </a:solidFill>
                  </a:tcPr>
                </a:tc>
                <a:tc>
                  <a:txBody>
                    <a:bodyPr/>
                    <a:lstStyle/>
                    <a:p>
                      <a:pPr marL="76454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Scheme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1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Shell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Scheme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1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</a:t>
                      </a:r>
                      <a:r>
                        <a:rPr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C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2.48m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C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2.89m</a:t>
                      </a:r>
                      <a:r>
                        <a:rPr sz="12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[+40cm</a:t>
                      </a:r>
                      <a:r>
                        <a:rPr sz="1200" b="1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higher]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64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Logo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Fascia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Height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C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300mm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C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600mm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9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Fascia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choice)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colours</a:t>
                      </a: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(see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  <a:r>
                        <a:rPr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Carpet</a:t>
                      </a:r>
                      <a:r>
                        <a:rPr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C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Grey</a:t>
                      </a: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(No</a:t>
                      </a: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choice)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CE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colours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(see</a:t>
                      </a: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  <a:r>
                        <a:rPr sz="12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Graphic</a:t>
                      </a:r>
                      <a:r>
                        <a:rPr sz="12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Panel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sz="120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(With the</a:t>
                      </a:r>
                      <a:r>
                        <a:rPr sz="9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possibility to</a:t>
                      </a:r>
                      <a:r>
                        <a:rPr sz="900" spc="-1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</a:t>
                      </a:r>
                      <a:r>
                        <a:rPr sz="900" spc="-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</a:t>
                      </a:r>
                      <a:r>
                        <a:rPr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panels)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6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Cost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/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sqm</a:t>
                      </a:r>
                      <a:endParaRPr sz="1200" dirty="0">
                        <a:latin typeface="Helvetica"/>
                        <a:cs typeface="Helvetica"/>
                      </a:endParaRPr>
                    </a:p>
                  </a:txBody>
                  <a:tcPr marL="0" marR="0" marT="4381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A6136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€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1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30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per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sqm</a:t>
                      </a:r>
                      <a:endParaRPr sz="1200" dirty="0">
                        <a:latin typeface="Helvetica"/>
                        <a:cs typeface="Helvetic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A6136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€2</a:t>
                      </a: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per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Helvetica"/>
                          <a:cs typeface="Helvetica"/>
                        </a:rPr>
                        <a:t>sqm</a:t>
                      </a:r>
                      <a:endParaRPr sz="1200" dirty="0">
                        <a:latin typeface="Helvetica"/>
                        <a:cs typeface="Helvetica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A61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object 8">
            <a:extLst>
              <a:ext uri="{FF2B5EF4-FFF2-40B4-BE49-F238E27FC236}">
                <a16:creationId xmlns:a16="http://schemas.microsoft.com/office/drawing/2014/main" id="{92A84C98-4441-35B7-4279-F01D4AD9107D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3" b="94737" l="0" r="99472">
                        <a14:foregroundMark x1="42430" y1="25219" x2="30458" y2="73465"/>
                        <a14:foregroundMark x1="14261" y1="28947" x2="17077" y2="72149"/>
                        <a14:foregroundMark x1="25704" y1="83553" x2="38204" y2="91228"/>
                        <a14:foregroundMark x1="44894" y1="94737" x2="52641" y2="91886"/>
                        <a14:foregroundMark x1="57394" y1="20614" x2="48768" y2="45395"/>
                        <a14:foregroundMark x1="48768" y1="45395" x2="47359" y2="69298"/>
                        <a14:foregroundMark x1="47711" y1="56140" x2="48768" y2="71053"/>
                        <a14:foregroundMark x1="55986" y1="55482" x2="49648" y2="73904"/>
                        <a14:foregroundMark x1="13204" y1="17544" x2="10915" y2="24781"/>
                        <a14:foregroundMark x1="24824" y1="21053" x2="50704" y2="16447"/>
                        <a14:foregroundMark x1="34859" y1="12719" x2="56514" y2="11404"/>
                        <a14:foregroundMark x1="56514" y1="11404" x2="77993" y2="15132"/>
                        <a14:foregroundMark x1="77993" y1="15132" x2="98063" y2="14474"/>
                        <a14:foregroundMark x1="20951" y1="30044" x2="22887" y2="60965"/>
                        <a14:foregroundMark x1="38204" y1="52632" x2="39613" y2="72149"/>
                        <a14:foregroundMark x1="11444" y1="65132" x2="13204" y2="75219"/>
                        <a14:foregroundMark x1="5634" y1="73465" x2="352" y2="69956"/>
                        <a14:foregroundMark x1="5634" y1="71711" x2="3169" y2="59211"/>
                        <a14:foregroundMark x1="11444" y1="21053" x2="880" y2="39035"/>
                        <a14:foregroundMark x1="17606" y1="15789" x2="5634" y2="25877"/>
                        <a14:foregroundMark x1="29577" y1="13377" x2="7570" y2="16447"/>
                        <a14:foregroundMark x1="73592" y1="14035" x2="99472" y2="22807"/>
                        <a14:foregroundMark x1="96127" y1="32895" x2="94718" y2="46711"/>
                        <a14:foregroundMark x1="96127" y1="46053" x2="94718" y2="60965"/>
                        <a14:foregroundMark x1="42958" y1="5044" x2="63556" y2="10307"/>
                        <a14:foregroundMark x1="63556" y1="10307" x2="55458" y2="8114"/>
                        <a14:foregroundMark x1="45423" y1="2632" x2="81338" y2="14474"/>
                        <a14:foregroundMark x1="52641" y1="5702" x2="55986" y2="5702"/>
                        <a14:foregroundMark x1="55986" y1="5044" x2="44894" y2="2193"/>
                        <a14:foregroundMark x1="92254" y1="62719" x2="93838" y2="76974"/>
                        <a14:foregroundMark x1="94190" y1="65132" x2="93310" y2="81140"/>
                        <a14:foregroundMark x1="94190" y1="62719" x2="94190" y2="73904"/>
                        <a14:foregroundMark x1="94190" y1="75219" x2="93310" y2="60307"/>
                        <a14:foregroundMark x1="95599" y1="66228" x2="94190" y2="73904"/>
                        <a14:backgroundMark x1="86620" y1="91228" x2="86620" y2="91228"/>
                        <a14:backgroundMark x1="78521" y1="93640" x2="93838" y2="97807"/>
                        <a14:backgroundMark x1="97183" y1="87061" x2="75352" y2="94298"/>
                        <a14:backgroundMark x1="75352" y1="94298" x2="74648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749" y="1964021"/>
            <a:ext cx="2356201" cy="1899317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7E4CEF0F-77B8-6EAB-5269-6F2492571E4F}"/>
              </a:ext>
            </a:extLst>
          </p:cNvPr>
          <p:cNvPicPr/>
          <p:nvPr/>
        </p:nvPicPr>
        <p:blipFill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2" b="94892" l="1152" r="99232">
                        <a14:foregroundMark x1="57390" y1="92927" x2="53167" y2="91749"/>
                        <a14:foregroundMark x1="62188" y1="92338" x2="77735" y2="76817"/>
                        <a14:foregroundMark x1="61612" y1="94892" x2="60653" y2="54420"/>
                        <a14:foregroundMark x1="19386" y1="46562" x2="79846" y2="49705"/>
                        <a14:foregroundMark x1="37044" y1="43222" x2="54511" y2="58546"/>
                        <a14:foregroundMark x1="54511" y1="58546" x2="17083" y2="52849"/>
                        <a14:foregroundMark x1="17083" y1="52849" x2="45298" y2="44204"/>
                        <a14:foregroundMark x1="45298" y1="44204" x2="39731" y2="43222"/>
                        <a14:foregroundMark x1="21881" y1="20432" x2="57965" y2="16110"/>
                        <a14:foregroundMark x1="73704" y1="7662" x2="61420" y2="28291"/>
                        <a14:foregroundMark x1="61420" y1="28291" x2="25528" y2="14342"/>
                        <a14:foregroundMark x1="25528" y1="14342" x2="47793" y2="13949"/>
                        <a14:foregroundMark x1="47793" y1="13949" x2="47601" y2="15128"/>
                        <a14:foregroundMark x1="66795" y1="10806" x2="41843" y2="28094"/>
                        <a14:foregroundMark x1="41843" y1="28094" x2="31286" y2="41061"/>
                        <a14:foregroundMark x1="5182" y1="22986" x2="9405" y2="73674"/>
                        <a14:foregroundMark x1="3647" y1="76228" x2="7869" y2="69941"/>
                        <a14:foregroundMark x1="5758" y1="53438" x2="8253" y2="51866"/>
                        <a14:foregroundMark x1="5182" y1="18271" x2="23417" y2="37917"/>
                        <a14:foregroundMark x1="17274" y1="25737" x2="3647" y2="18271"/>
                        <a14:foregroundMark x1="20921" y1="23576" x2="21881" y2="23576"/>
                        <a14:foregroundMark x1="71017" y1="25147" x2="62188" y2="31041"/>
                        <a14:foregroundMark x1="61612" y1="55599" x2="63724" y2="79371"/>
                        <a14:foregroundMark x1="63724" y1="79371" x2="63724" y2="48134"/>
                        <a14:foregroundMark x1="79846" y1="22986" x2="64491" y2="5305"/>
                        <a14:foregroundMark x1="64491" y1="5305" x2="87140" y2="18861"/>
                        <a14:foregroundMark x1="12092" y1="22593" x2="12476" y2="21415"/>
                        <a14:foregroundMark x1="45489" y1="13360" x2="60077" y2="8644"/>
                        <a14:foregroundMark x1="63148" y1="5501" x2="40115" y2="12967"/>
                        <a14:foregroundMark x1="61036" y1="5501" x2="83493" y2="13360"/>
                        <a14:foregroundMark x1="63724" y1="3929" x2="10365" y2="20825"/>
                        <a14:foregroundMark x1="65835" y1="4912" x2="91363" y2="19843"/>
                        <a14:foregroundMark x1="66987" y1="3929" x2="65259" y2="6287"/>
                        <a14:foregroundMark x1="63724" y1="3929" x2="63724" y2="3929"/>
                        <a14:foregroundMark x1="64875" y1="3340" x2="80422" y2="12377"/>
                        <a14:foregroundMark x1="64683" y1="2947" x2="76392" y2="10413"/>
                        <a14:foregroundMark x1="64875" y1="2947" x2="64875" y2="1768"/>
                        <a14:foregroundMark x1="90787" y1="16699" x2="95777" y2="15914"/>
                        <a14:foregroundMark x1="86948" y1="22397" x2="87524" y2="26916"/>
                        <a14:foregroundMark x1="76583" y1="24361" x2="76967" y2="22397"/>
                        <a14:foregroundMark x1="64875" y1="4126" x2="66603" y2="1768"/>
                        <a14:foregroundMark x1="91390" y1="5861" x2="94818" y2="6287"/>
                        <a14:foregroundMark x1="67946" y1="2947" x2="83197" y2="4842"/>
                        <a14:foregroundMark x1="30156" y1="9984" x2="26104" y2="11002"/>
                        <a14:foregroundMark x1="58157" y1="2947" x2="35168" y2="8724"/>
                        <a14:foregroundMark x1="9388" y1="12291" x2="9213" y2="12377"/>
                        <a14:foregroundMark x1="2809" y1="8940" x2="2659" y2="9002"/>
                        <a14:foregroundMark x1="99232" y1="5697" x2="99232" y2="5697"/>
                        <a14:foregroundMark x1="97313" y1="8055" x2="97313" y2="8055"/>
                        <a14:backgroundMark x1="88484" y1="2750" x2="92514" y2="4519"/>
                        <a14:backgroundMark x1="84069" y1="3340" x2="99232" y2="1572"/>
                        <a14:backgroundMark x1="9597" y1="8448" x2="36276" y2="6876"/>
                        <a14:backgroundMark x1="4415" y1="10413" x2="1344" y2="13556"/>
                        <a14:backgroundMark x1="7294" y1="8841" x2="2111" y2="7662"/>
                        <a14:backgroundMark x1="7678" y1="6483" x2="12668" y2="108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1067" y="1854183"/>
            <a:ext cx="2162175" cy="2118994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D7183FE5-78D3-F677-D168-826726B56EB3}"/>
              </a:ext>
            </a:extLst>
          </p:cNvPr>
          <p:cNvSpPr txBox="1"/>
          <p:nvPr/>
        </p:nvSpPr>
        <p:spPr>
          <a:xfrm>
            <a:off x="2569210" y="2546884"/>
            <a:ext cx="7741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tx2"/>
                </a:solidFill>
                <a:cs typeface="Arial" panose="020B0604020202020204" pitchFamily="34" charset="0"/>
              </a:rPr>
              <a:t>Standard</a:t>
            </a:r>
            <a:r>
              <a:rPr sz="1200" spc="-1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2"/>
                </a:solidFill>
                <a:cs typeface="Arial" panose="020B0604020202020204" pitchFamily="34" charset="0"/>
              </a:rPr>
              <a:t>Shell</a:t>
            </a:r>
            <a:r>
              <a:rPr sz="1200" spc="-10" dirty="0">
                <a:solidFill>
                  <a:schemeClr val="tx2"/>
                </a:solidFill>
                <a:cs typeface="Arial" panose="020B0604020202020204" pitchFamily="34" charset="0"/>
              </a:rPr>
              <a:t> Scheme</a:t>
            </a:r>
            <a:endParaRPr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0DF94FE-A4A5-1977-377E-4862FAA95158}"/>
              </a:ext>
            </a:extLst>
          </p:cNvPr>
          <p:cNvSpPr txBox="1"/>
          <p:nvPr/>
        </p:nvSpPr>
        <p:spPr>
          <a:xfrm>
            <a:off x="6096928" y="2546884"/>
            <a:ext cx="77413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solidFill>
                  <a:schemeClr val="tx2"/>
                </a:solidFill>
                <a:cs typeface="Arial" panose="020B0604020202020204" pitchFamily="34" charset="0"/>
              </a:rPr>
              <a:t>Premium</a:t>
            </a:r>
            <a:r>
              <a:rPr sz="1200" spc="-1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chemeClr val="tx2"/>
                </a:solidFill>
                <a:cs typeface="Arial" panose="020B0604020202020204" pitchFamily="34" charset="0"/>
              </a:rPr>
              <a:t>Shell</a:t>
            </a:r>
            <a:r>
              <a:rPr sz="1200" spc="-10" dirty="0">
                <a:solidFill>
                  <a:schemeClr val="tx2"/>
                </a:solidFill>
                <a:cs typeface="Arial" panose="020B0604020202020204" pitchFamily="34" charset="0"/>
              </a:rPr>
              <a:t> Scheme</a:t>
            </a:r>
            <a:endParaRPr sz="1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207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8C28-9D40-3418-812B-3220D4AC2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53" y="283800"/>
            <a:ext cx="4149147" cy="1126616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Shell Scheme Packages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C08A1449-1092-9AE6-FB68-FBCFA7EC5246}"/>
              </a:ext>
            </a:extLst>
          </p:cNvPr>
          <p:cNvSpPr txBox="1"/>
          <p:nvPr/>
        </p:nvSpPr>
        <p:spPr>
          <a:xfrm>
            <a:off x="2915831" y="2764651"/>
            <a:ext cx="331233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2"/>
                </a:solidFill>
                <a:cs typeface="Arial" panose="020B0604020202020204" pitchFamily="34" charset="0"/>
              </a:rPr>
              <a:t>Carpet</a:t>
            </a:r>
            <a:r>
              <a:rPr sz="1600" spc="-5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2"/>
                </a:solidFill>
                <a:cs typeface="Arial" panose="020B0604020202020204" pitchFamily="34" charset="0"/>
              </a:rPr>
              <a:t>Colour</a:t>
            </a:r>
            <a:r>
              <a:rPr sz="1600" spc="-45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2"/>
                </a:solidFill>
                <a:cs typeface="Arial" panose="020B0604020202020204" pitchFamily="34" charset="0"/>
              </a:rPr>
              <a:t>Options</a:t>
            </a:r>
            <a:endParaRPr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348F7B04-635B-DB92-9A59-D6C97D743871}"/>
              </a:ext>
            </a:extLst>
          </p:cNvPr>
          <p:cNvPicPr/>
          <p:nvPr/>
        </p:nvPicPr>
        <p:blipFill rotWithShape="1">
          <a:blip r:embed="rId2" cstate="print"/>
          <a:srcRect t="24632" b="50576"/>
          <a:stretch/>
        </p:blipFill>
        <p:spPr>
          <a:xfrm>
            <a:off x="428186" y="4654296"/>
            <a:ext cx="4143814" cy="1354235"/>
          </a:xfrm>
          <a:prstGeom prst="rect">
            <a:avLst/>
          </a:prstGeom>
        </p:spPr>
      </p:pic>
      <p:pic>
        <p:nvPicPr>
          <p:cNvPr id="18" name="object 4">
            <a:extLst>
              <a:ext uri="{FF2B5EF4-FFF2-40B4-BE49-F238E27FC236}">
                <a16:creationId xmlns:a16="http://schemas.microsoft.com/office/drawing/2014/main" id="{547873F7-F152-A254-A5ED-29D8AD6B315E}"/>
              </a:ext>
            </a:extLst>
          </p:cNvPr>
          <p:cNvPicPr/>
          <p:nvPr/>
        </p:nvPicPr>
        <p:blipFill rotWithShape="1">
          <a:blip r:embed="rId2" cstate="print"/>
          <a:srcRect t="49127" b="26081"/>
          <a:stretch/>
        </p:blipFill>
        <p:spPr>
          <a:xfrm>
            <a:off x="4572000" y="3300061"/>
            <a:ext cx="4143814" cy="1354235"/>
          </a:xfrm>
          <a:prstGeom prst="rect">
            <a:avLst/>
          </a:prstGeom>
        </p:spPr>
      </p:pic>
      <p:pic>
        <p:nvPicPr>
          <p:cNvPr id="19" name="object 4">
            <a:extLst>
              <a:ext uri="{FF2B5EF4-FFF2-40B4-BE49-F238E27FC236}">
                <a16:creationId xmlns:a16="http://schemas.microsoft.com/office/drawing/2014/main" id="{2FDA15EA-8690-42F7-0321-61953A1FA24D}"/>
              </a:ext>
            </a:extLst>
          </p:cNvPr>
          <p:cNvPicPr/>
          <p:nvPr/>
        </p:nvPicPr>
        <p:blipFill rotWithShape="1">
          <a:blip r:embed="rId2" cstate="print"/>
          <a:srcRect t="416" b="74792"/>
          <a:stretch/>
        </p:blipFill>
        <p:spPr>
          <a:xfrm>
            <a:off x="428186" y="3300061"/>
            <a:ext cx="4143814" cy="1354235"/>
          </a:xfrm>
          <a:prstGeom prst="rect">
            <a:avLst/>
          </a:prstGeom>
        </p:spPr>
      </p:pic>
      <p:pic>
        <p:nvPicPr>
          <p:cNvPr id="20" name="object 4">
            <a:extLst>
              <a:ext uri="{FF2B5EF4-FFF2-40B4-BE49-F238E27FC236}">
                <a16:creationId xmlns:a16="http://schemas.microsoft.com/office/drawing/2014/main" id="{14B03FAA-5601-5020-8D74-4B6128674F11}"/>
              </a:ext>
            </a:extLst>
          </p:cNvPr>
          <p:cNvPicPr/>
          <p:nvPr/>
        </p:nvPicPr>
        <p:blipFill rotWithShape="1">
          <a:blip r:embed="rId2" cstate="print"/>
          <a:srcRect t="74792" b="416"/>
          <a:stretch/>
        </p:blipFill>
        <p:spPr>
          <a:xfrm>
            <a:off x="4572000" y="4654296"/>
            <a:ext cx="4143814" cy="135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6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8C28-9D40-3418-812B-3220D4AC2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253" y="283800"/>
            <a:ext cx="4149147" cy="1126616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Shell Scheme Packages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BDDF2CF6-55BB-CCC1-77C5-B06EC302BF6A}"/>
              </a:ext>
            </a:extLst>
          </p:cNvPr>
          <p:cNvSpPr txBox="1"/>
          <p:nvPr/>
        </p:nvSpPr>
        <p:spPr>
          <a:xfrm>
            <a:off x="2321403" y="2379707"/>
            <a:ext cx="450281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2"/>
                </a:solidFill>
                <a:cs typeface="Arial" panose="020B0604020202020204" pitchFamily="34" charset="0"/>
              </a:rPr>
              <a:t>Fascia</a:t>
            </a:r>
            <a:r>
              <a:rPr sz="1600" spc="-5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chemeClr val="tx2"/>
                </a:solidFill>
                <a:cs typeface="Arial" panose="020B0604020202020204" pitchFamily="34" charset="0"/>
              </a:rPr>
              <a:t>Colour</a:t>
            </a:r>
            <a:r>
              <a:rPr sz="1600" spc="-45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chemeClr val="tx2"/>
                </a:solidFill>
                <a:cs typeface="Arial" panose="020B0604020202020204" pitchFamily="34" charset="0"/>
              </a:rPr>
              <a:t>Options</a:t>
            </a:r>
            <a:endParaRPr sz="16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5" name="object 7">
            <a:extLst>
              <a:ext uri="{FF2B5EF4-FFF2-40B4-BE49-F238E27FC236}">
                <a16:creationId xmlns:a16="http://schemas.microsoft.com/office/drawing/2014/main" id="{80E03268-66DB-6C04-1389-FC0CF606B921}"/>
              </a:ext>
            </a:extLst>
          </p:cNvPr>
          <p:cNvPicPr/>
          <p:nvPr/>
        </p:nvPicPr>
        <p:blipFill rotWithShape="1">
          <a:blip r:embed="rId2" cstate="print"/>
          <a:srcRect b="70872"/>
          <a:stretch/>
        </p:blipFill>
        <p:spPr>
          <a:xfrm>
            <a:off x="857350" y="2999627"/>
            <a:ext cx="3551211" cy="1555299"/>
          </a:xfrm>
          <a:prstGeom prst="rect">
            <a:avLst/>
          </a:prstGeom>
        </p:spPr>
      </p:pic>
      <p:pic>
        <p:nvPicPr>
          <p:cNvPr id="6" name="object 7">
            <a:extLst>
              <a:ext uri="{FF2B5EF4-FFF2-40B4-BE49-F238E27FC236}">
                <a16:creationId xmlns:a16="http://schemas.microsoft.com/office/drawing/2014/main" id="{CD342265-CE29-4C74-5C29-5C34042E7F66}"/>
              </a:ext>
            </a:extLst>
          </p:cNvPr>
          <p:cNvPicPr/>
          <p:nvPr/>
        </p:nvPicPr>
        <p:blipFill rotWithShape="1">
          <a:blip r:embed="rId2" cstate="print"/>
          <a:srcRect t="29489" b="41383"/>
          <a:stretch/>
        </p:blipFill>
        <p:spPr>
          <a:xfrm>
            <a:off x="4567009" y="2999626"/>
            <a:ext cx="3551211" cy="1555299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10987240-4864-E68B-E7A5-5A933E9107BF}"/>
              </a:ext>
            </a:extLst>
          </p:cNvPr>
          <p:cNvPicPr/>
          <p:nvPr/>
        </p:nvPicPr>
        <p:blipFill rotWithShape="1">
          <a:blip r:embed="rId2" cstate="print"/>
          <a:srcRect l="-1164" t="60530" r="1164" b="10342"/>
          <a:stretch/>
        </p:blipFill>
        <p:spPr>
          <a:xfrm>
            <a:off x="801650" y="4547226"/>
            <a:ext cx="3551211" cy="1555299"/>
          </a:xfrm>
          <a:prstGeom prst="rect">
            <a:avLst/>
          </a:prstGeom>
        </p:spPr>
      </p:pic>
      <p:pic>
        <p:nvPicPr>
          <p:cNvPr id="8" name="object 7">
            <a:extLst>
              <a:ext uri="{FF2B5EF4-FFF2-40B4-BE49-F238E27FC236}">
                <a16:creationId xmlns:a16="http://schemas.microsoft.com/office/drawing/2014/main" id="{E3687573-00D4-3ED8-251B-9C2C09372076}"/>
              </a:ext>
            </a:extLst>
          </p:cNvPr>
          <p:cNvPicPr/>
          <p:nvPr/>
        </p:nvPicPr>
        <p:blipFill rotWithShape="1">
          <a:blip r:embed="rId2" cstate="print"/>
          <a:srcRect t="88467" b="-17595"/>
          <a:stretch/>
        </p:blipFill>
        <p:spPr>
          <a:xfrm>
            <a:off x="4567008" y="4446168"/>
            <a:ext cx="3551211" cy="15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1589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in-cosmetics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90062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B77D754D4FE409EE0E2EA386DBD70" ma:contentTypeVersion="15" ma:contentTypeDescription="Create a new document." ma:contentTypeScope="" ma:versionID="ced8b97949939f807737238f920b0b3d">
  <xsd:schema xmlns:xsd="http://www.w3.org/2001/XMLSchema" xmlns:xs="http://www.w3.org/2001/XMLSchema" xmlns:p="http://schemas.microsoft.com/office/2006/metadata/properties" xmlns:ns2="7016ea62-bef4-4c8b-b5a6-5586d3a9060c" xmlns:ns3="c02ae79f-bed3-43f8-8f60-0a98a1826cf3" targetNamespace="http://schemas.microsoft.com/office/2006/metadata/properties" ma:root="true" ma:fieldsID="ab7385db01a50523d77da6a24e5d99f2" ns2:_="" ns3:_="">
    <xsd:import namespace="7016ea62-bef4-4c8b-b5a6-5586d3a9060c"/>
    <xsd:import namespace="c02ae79f-bed3-43f8-8f60-0a98a1826c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Perso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16ea62-bef4-4c8b-b5a6-5586d3a9060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2763e4d-7885-4cd8-8534-835ebc0ec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erson" ma:index="20" nillable="true" ma:displayName="Person" ma:format="Dropdown" ma:list="UserInfo" ma:SharePointGroup="0" ma:internalName="Perso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ae79f-bed3-43f8-8f60-0a98a1826c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51db1b-a6e4-482c-b46e-941e5f2a6939}" ma:internalName="TaxCatchAll" ma:showField="CatchAllData" ma:web="c02ae79f-bed3-43f8-8f60-0a98a1826c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2ae79f-bed3-43f8-8f60-0a98a1826cf3" xsi:nil="true"/>
    <lcf76f155ced4ddcb4097134ff3c332f xmlns="7016ea62-bef4-4c8b-b5a6-5586d3a9060c">
      <Terms xmlns="http://schemas.microsoft.com/office/infopath/2007/PartnerControls"/>
    </lcf76f155ced4ddcb4097134ff3c332f>
    <Person xmlns="7016ea62-bef4-4c8b-b5a6-5586d3a9060c">
      <UserInfo>
        <DisplayName/>
        <AccountId xsi:nil="true"/>
        <AccountType/>
      </UserInfo>
    </Pers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D4AB5-FAF8-46F5-ABEE-A265F1DBB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16ea62-bef4-4c8b-b5a6-5586d3a9060c"/>
    <ds:schemaRef ds:uri="c02ae79f-bed3-43f8-8f60-0a98a1826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E185A7-3D5B-4796-9235-0DF1A28ADCF4}">
  <ds:schemaRefs>
    <ds:schemaRef ds:uri="http://purl.org/dc/elements/1.1/"/>
    <ds:schemaRef ds:uri="1096ff55-35ee-4187-81fb-80885151b4e5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02185d2-6891-4819-8bbf-bb0b7410922c"/>
    <ds:schemaRef ds:uri="http://schemas.microsoft.com/office/2006/metadata/properties"/>
    <ds:schemaRef ds:uri="c02ae79f-bed3-43f8-8f60-0a98a1826cf3"/>
    <ds:schemaRef ds:uri="7016ea62-bef4-4c8b-b5a6-5586d3a9060c"/>
  </ds:schemaRefs>
</ds:datastoreItem>
</file>

<file path=customXml/itemProps3.xml><?xml version="1.0" encoding="utf-8"?>
<ds:datastoreItem xmlns:ds="http://schemas.openxmlformats.org/officeDocument/2006/customXml" ds:itemID="{D937E8DF-B267-4741-906B-A0B3C1D71F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11019</TotalTime>
  <Words>109</Words>
  <Application>Microsoft Office PowerPoint</Application>
  <PresentationFormat>On-screen Show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Helvetica</vt:lpstr>
      <vt:lpstr>Museo 500</vt:lpstr>
      <vt:lpstr>Museo Sans 100</vt:lpstr>
      <vt:lpstr>Museo Sans 300</vt:lpstr>
      <vt:lpstr>Museo Sans 500</vt:lpstr>
      <vt:lpstr>3_Office Theme</vt:lpstr>
      <vt:lpstr>Shell Scheme Package</vt:lpstr>
      <vt:lpstr>Shell Scheme Packages 2024</vt:lpstr>
      <vt:lpstr>Shell Scheme Packages 2024</vt:lpstr>
      <vt:lpstr>Shell Scheme Packages 2024</vt:lpstr>
    </vt:vector>
  </TitlesOfParts>
  <Company>Reed Exhibitions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in-cosmetics Steering Committee Meeting</dc:title>
  <dc:creator>Rahal, Ivan (RX)</dc:creator>
  <cp:lastModifiedBy>Asante, Esther S. (RX-RIC)</cp:lastModifiedBy>
  <cp:revision>565</cp:revision>
  <cp:lastPrinted>2015-06-29T14:54:13Z</cp:lastPrinted>
  <dcterms:created xsi:type="dcterms:W3CDTF">2014-12-19T15:05:42Z</dcterms:created>
  <dcterms:modified xsi:type="dcterms:W3CDTF">2023-05-25T09:29:06Z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0x010100168B77D754D4FE409EE0E2EA386DBD70</vt:lpwstr>
  </property>
  <property fmtid="{D5CDD505-2E9C-101B-9397-08002B2CF9AE}" pid="3" name="MediaServiceImageTags">
    <vt:lpwstr/>
  </property>
</Properties>
</file>